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ustomXml" Target="../customXml/item5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64B1-D46E-44FF-B772-F21C692A57DF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B208-182F-462B-9504-1C5E0F7E6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2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64B1-D46E-44FF-B772-F21C692A57DF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B208-182F-462B-9504-1C5E0F7E6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3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64B1-D46E-44FF-B772-F21C692A57DF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B208-182F-462B-9504-1C5E0F7E6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6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64B1-D46E-44FF-B772-F21C692A57DF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B208-182F-462B-9504-1C5E0F7E6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6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64B1-D46E-44FF-B772-F21C692A57DF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B208-182F-462B-9504-1C5E0F7E6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64B1-D46E-44FF-B772-F21C692A57DF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B208-182F-462B-9504-1C5E0F7E6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4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64B1-D46E-44FF-B772-F21C692A57DF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B208-182F-462B-9504-1C5E0F7E6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07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64B1-D46E-44FF-B772-F21C692A57DF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B208-182F-462B-9504-1C5E0F7E6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1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64B1-D46E-44FF-B772-F21C692A57DF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B208-182F-462B-9504-1C5E0F7E6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60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64B1-D46E-44FF-B772-F21C692A57DF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B208-182F-462B-9504-1C5E0F7E6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7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64B1-D46E-44FF-B772-F21C692A57DF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B208-182F-462B-9504-1C5E0F7E6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F64B1-D46E-44FF-B772-F21C692A57DF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3B208-182F-462B-9504-1C5E0F7E6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7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trick.m.cooper1@navy.mi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8B5BA2-4D40-483B-9A4D-A6AF9EC10F8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905000" y="4572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99"/>
                </a:solidFill>
                <a:latin typeface="Arial" pitchFamily="34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99"/>
                </a:solidFill>
                <a:latin typeface="Arial" pitchFamily="34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99"/>
                </a:solidFill>
                <a:latin typeface="Arial" pitchFamily="34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99"/>
                </a:solidFill>
                <a:latin typeface="Arial" pitchFamily="34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99"/>
                </a:solidFill>
                <a:latin typeface="Arial" pitchFamily="34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99"/>
                </a:solidFill>
                <a:latin typeface="Arial" pitchFamily="34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99"/>
                </a:solidFill>
                <a:latin typeface="Arial" pitchFamily="34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99"/>
                </a:solidFill>
                <a:latin typeface="Arial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2800" dirty="0"/>
              <a:t>AQD UPDATES FOR </a:t>
            </a:r>
            <a:r>
              <a:rPr lang="en-US" sz="2800" dirty="0" smtClean="0"/>
              <a:t>AC IA</a:t>
            </a:r>
            <a:endParaRPr lang="en-US" sz="2800" kern="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828800" y="1676400"/>
            <a:ext cx="8458200" cy="4648200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 NAVPERS 15839I, Volume 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Joints Specialty and Inter-Agency AQDs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dirty="0"/>
              <a:t>Awarded due to skills performed during IA or GSA greater than 6 months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dirty="0"/>
              <a:t>Command Type and Echelon will determine level of AQD (1-6).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dirty="0"/>
              <a:t>U6O, Successful completion of “Operations” Interagency IA is awarded automatically to the SNM record upon the 7</a:t>
            </a:r>
            <a:r>
              <a:rPr lang="en-US" sz="1600" baseline="30000" dirty="0"/>
              <a:t>th</a:t>
            </a:r>
            <a:r>
              <a:rPr lang="en-US" sz="1600" dirty="0"/>
              <a:t> month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Requests: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dirty="0"/>
              <a:t>AC Officers or AC Cognizant Detailer contact PERS 463 upon GSA/IA completion.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dirty="0"/>
              <a:t>Submit AQD request specifying AQD with supporting evidence (FITREPS/Awards, orders) to </a:t>
            </a:r>
            <a:r>
              <a:rPr lang="en-US" sz="1200" dirty="0" smtClean="0"/>
              <a:t>LT Patrick Cooper; </a:t>
            </a:r>
            <a:r>
              <a:rPr lang="en-US" sz="1200" dirty="0" smtClean="0">
                <a:hlinkClick r:id="rId2"/>
              </a:rPr>
              <a:t>patrick.m.cooper1@navy.mil</a:t>
            </a:r>
            <a:r>
              <a:rPr lang="en-US" sz="1200" dirty="0" smtClean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dirty="0" smtClean="0"/>
              <a:t>AQD </a:t>
            </a:r>
            <a:r>
              <a:rPr lang="en-US" sz="1600" dirty="0"/>
              <a:t>request format is available at: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200" dirty="0"/>
              <a:t>https://www.public.navy.mil/bupers-npc/career/augmentation/463/Pages/default.aspx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Upon package receipt, PERS 46 Consultant will: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Verify supporting evidence, order dates and billet description.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approved, update OAIS with three digit code and year performed.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results to Cognizant detailer and/or AC Officer.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600" kern="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4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56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80A2DE2F844A4E8EDD6449C1501960" ma:contentTypeVersion="2" ma:contentTypeDescription="Create a new document." ma:contentTypeScope="" ma:versionID="7705b14d54b81b5be40a14c117be4c24">
  <xsd:schema xmlns:xsd="http://www.w3.org/2001/XMLSchema" xmlns:xs="http://www.w3.org/2001/XMLSchema" xmlns:p="http://schemas.microsoft.com/office/2006/metadata/properties" xmlns:ns1="http://schemas.microsoft.com/sharepoint/v3" xmlns:ns2="10f1aa0a-179b-49cb-8a72-3a924897e106" targetNamespace="http://schemas.microsoft.com/office/2006/metadata/properties" ma:root="true" ma:fieldsID="caf4e9299edb4fa8ee2d743c116403eb" ns1:_="" ns2:_="">
    <xsd:import namespace="http://schemas.microsoft.com/sharepoint/v3"/>
    <xsd:import namespace="10f1aa0a-179b-49cb-8a72-3a924897e10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1aa0a-179b-49cb-8a72-3a924897e10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80A2DE2F844A4E8EDD6449C1501960" ma:contentTypeVersion="2" ma:contentTypeDescription="Create a new document." ma:contentTypeScope="" ma:versionID="7705b14d54b81b5be40a14c117be4c24">
  <xsd:schema xmlns:xsd="http://www.w3.org/2001/XMLSchema" xmlns:xs="http://www.w3.org/2001/XMLSchema" xmlns:p="http://schemas.microsoft.com/office/2006/metadata/properties" xmlns:ns1="http://schemas.microsoft.com/sharepoint/v3" xmlns:ns2="10f1aa0a-179b-49cb-8a72-3a924897e106" targetNamespace="http://schemas.microsoft.com/office/2006/metadata/properties" ma:root="true" ma:fieldsID="caf4e9299edb4fa8ee2d743c116403eb" ns1:_="" ns2:_="">
    <xsd:import namespace="http://schemas.microsoft.com/sharepoint/v3"/>
    <xsd:import namespace="10f1aa0a-179b-49cb-8a72-3a924897e10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1aa0a-179b-49cb-8a72-3a924897e10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7A76C44-ACD0-4429-8A6A-0B87079F0CF3}"/>
</file>

<file path=customXml/itemProps2.xml><?xml version="1.0" encoding="utf-8"?>
<ds:datastoreItem xmlns:ds="http://schemas.openxmlformats.org/officeDocument/2006/customXml" ds:itemID="{F329B0F2-B8ED-4BD1-8442-2F8A0F944E5F}"/>
</file>

<file path=customXml/itemProps3.xml><?xml version="1.0" encoding="utf-8"?>
<ds:datastoreItem xmlns:ds="http://schemas.openxmlformats.org/officeDocument/2006/customXml" ds:itemID="{3883E437-44CA-4D84-915E-7E9877487C75}"/>
</file>

<file path=customXml/itemProps4.xml><?xml version="1.0" encoding="utf-8"?>
<ds:datastoreItem xmlns:ds="http://schemas.openxmlformats.org/officeDocument/2006/customXml" ds:itemID="{C6B1E3FB-F329-4AC8-9263-033AAF400A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0f1aa0a-179b-49cb-8a72-3a924897e1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92EFEC9A-0DDF-4FBA-846D-05A667CA8635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 AQD Requests Powerpoint</dc:title>
  <dc:creator>Kelleyduke, Deborah A LCDR NPC, PERS-463</dc:creator>
  <cp:lastModifiedBy>Cooper, Patrick M LT USN (USA)</cp:lastModifiedBy>
  <cp:revision>4</cp:revision>
  <dcterms:created xsi:type="dcterms:W3CDTF">2018-10-12T19:49:48Z</dcterms:created>
  <dcterms:modified xsi:type="dcterms:W3CDTF">2019-12-02T17:15:43Z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0x0101003980A2DE2F844A4E8EDD6449C1501960</vt:lpwstr>
  </property>
  <property fmtid="{D5CDD505-2E9C-101B-9397-08002B2CF9AE}" pid="3" name="Order">
    <vt:r8>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